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23B2-9AA7-418A-B840-D851FC8033D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01F2-38D0-4FA4-9EA8-0154C6A11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23B2-9AA7-418A-B840-D851FC8033D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01F2-38D0-4FA4-9EA8-0154C6A11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23B2-9AA7-418A-B840-D851FC8033D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01F2-38D0-4FA4-9EA8-0154C6A11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23B2-9AA7-418A-B840-D851FC8033D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01F2-38D0-4FA4-9EA8-0154C6A11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23B2-9AA7-418A-B840-D851FC8033D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01F2-38D0-4FA4-9EA8-0154C6A11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23B2-9AA7-418A-B840-D851FC8033D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01F2-38D0-4FA4-9EA8-0154C6A11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23B2-9AA7-418A-B840-D851FC8033D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01F2-38D0-4FA4-9EA8-0154C6A11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23B2-9AA7-418A-B840-D851FC8033D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01F2-38D0-4FA4-9EA8-0154C6A11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23B2-9AA7-418A-B840-D851FC8033D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01F2-38D0-4FA4-9EA8-0154C6A11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23B2-9AA7-418A-B840-D851FC8033D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01F2-38D0-4FA4-9EA8-0154C6A11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23B2-9AA7-418A-B840-D851FC8033D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01F2-38D0-4FA4-9EA8-0154C6A11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23B2-9AA7-418A-B840-D851FC8033D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001F2-38D0-4FA4-9EA8-0154C6A113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teacher5</dc:creator>
  <cp:lastModifiedBy>teacher5</cp:lastModifiedBy>
  <cp:revision>5</cp:revision>
  <dcterms:created xsi:type="dcterms:W3CDTF">2015-09-22T09:01:26Z</dcterms:created>
  <dcterms:modified xsi:type="dcterms:W3CDTF">2015-09-22T09:45:07Z</dcterms:modified>
</cp:coreProperties>
</file>